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7" r:id="rId3"/>
    <p:sldId id="275" r:id="rId4"/>
    <p:sldId id="285" r:id="rId5"/>
    <p:sldId id="300" r:id="rId6"/>
    <p:sldId id="301" r:id="rId7"/>
    <p:sldId id="302" r:id="rId8"/>
    <p:sldId id="303" r:id="rId9"/>
    <p:sldId id="304" r:id="rId10"/>
    <p:sldId id="305" r:id="rId11"/>
    <p:sldId id="306" r:id="rId12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896" autoAdjust="0"/>
  </p:normalViewPr>
  <p:slideViewPr>
    <p:cSldViewPr>
      <p:cViewPr varScale="1">
        <p:scale>
          <a:sx n="93" d="100"/>
          <a:sy n="93" d="100"/>
        </p:scale>
        <p:origin x="20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212" y="-7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C6523EF-7A15-474A-A898-B7F396BEBE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52E7BB1-68F6-4523-A9A2-4F886DEB4D2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E2B9A-D4C9-41F6-BD4A-487DEA57B9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2711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8BF76-53BC-4BBC-81A2-6FAA7F2DA2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8083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CF153-E500-4D30-8B7B-86C5D4EAA9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2820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C8713-1C1B-49A5-B762-B2AF9E1068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2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AA9D0-2F4E-4661-83DF-46C24B37A1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007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84B84-FB52-4BD6-8601-226380F926D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5965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59FA0-D33D-4D92-B3BB-9C22236C82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4170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92D22-956C-41E6-ADCD-5C557EA346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1176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86DA8-EBF0-46C0-B554-9E112EF79E9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9594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52352-15B3-487F-9B9D-552CF2720F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5532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FC37B-E166-4C12-9180-DC22A94061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6990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71656-B74F-47DB-93D6-FF6221DA65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246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E950FB6-5D5C-43EA-8EF3-1B678A1738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196975"/>
            <a:ext cx="7772400" cy="1470025"/>
          </a:xfrm>
        </p:spPr>
        <p:txBody>
          <a:bodyPr/>
          <a:lstStyle/>
          <a:p>
            <a:pPr eaLnBrk="1" hangingPunct="1"/>
            <a:r>
              <a:rPr lang="ja-JP" altLang="en-US"/>
              <a:t>建築物名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213100"/>
            <a:ext cx="6977062" cy="3095625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ja-JP" altLang="en-US" sz="2400"/>
              <a:t>所在地：</a:t>
            </a:r>
            <a:br>
              <a:rPr lang="ja-JP" altLang="en-US" sz="2400"/>
            </a:br>
            <a:r>
              <a:rPr lang="ja-JP" altLang="en-US" sz="2400"/>
              <a:t>竣工年：○○○○（西暦）年（昭和△△年）</a:t>
            </a:r>
            <a:br>
              <a:rPr lang="ja-JP" altLang="en-US" sz="2400"/>
            </a:br>
            <a:r>
              <a:rPr lang="ja-JP" altLang="en-US" sz="2400"/>
              <a:t>改修年：平成○○年（ベストリフォーム部門のみ）</a:t>
            </a:r>
            <a:br>
              <a:rPr lang="ja-JP" altLang="en-US" sz="2400"/>
            </a:br>
            <a:r>
              <a:rPr lang="ja-JP" altLang="en-US" sz="2400"/>
              <a:t>用　途：　　　　　（改修前）、　　　　　（改修後）</a:t>
            </a:r>
            <a:br>
              <a:rPr lang="ja-JP" altLang="en-US" sz="2400"/>
            </a:br>
            <a:r>
              <a:rPr lang="ja-JP" altLang="en-US" sz="2400"/>
              <a:t>応募者：（</a:t>
            </a:r>
            <a:r>
              <a:rPr lang="ja-JP" altLang="en-US" sz="2400">
                <a:sym typeface="Wingdings" panose="05000000000000000000" pitchFamily="2" charset="2"/>
              </a:rPr>
              <a:t>社名のみ、以下同じ）</a:t>
            </a:r>
            <a:br>
              <a:rPr lang="ja-JP" altLang="en-US" sz="2400"/>
            </a:br>
            <a:r>
              <a:rPr lang="ja-JP" altLang="en-US" sz="2400"/>
              <a:t>所有者：</a:t>
            </a:r>
            <a:br>
              <a:rPr lang="ja-JP" altLang="en-US" sz="2400"/>
            </a:br>
            <a:r>
              <a:rPr lang="ja-JP" altLang="en-US" sz="2400"/>
              <a:t>設計者： （</a:t>
            </a:r>
            <a:r>
              <a:rPr lang="ja-JP" altLang="en-US" sz="2400">
                <a:sym typeface="Wingdings" panose="05000000000000000000" pitchFamily="2" charset="2"/>
              </a:rPr>
              <a:t>ベストリフォーム部門は改修設計者）</a:t>
            </a:r>
            <a:r>
              <a:rPr lang="ja-JP" altLang="en-US" sz="2400"/>
              <a:t> </a:t>
            </a:r>
            <a:br>
              <a:rPr lang="ja-JP" altLang="en-US" sz="2400"/>
            </a:br>
            <a:r>
              <a:rPr lang="ja-JP" altLang="en-US" sz="2400"/>
              <a:t>施工者： （</a:t>
            </a:r>
            <a:r>
              <a:rPr lang="ja-JP" altLang="en-US" sz="2400">
                <a:sym typeface="Wingdings" panose="05000000000000000000" pitchFamily="2" charset="2"/>
              </a:rPr>
              <a:t>ベストリフォーム部門は改修施工者）</a:t>
            </a:r>
          </a:p>
          <a:p>
            <a:pPr algn="l" eaLnBrk="1" hangingPunct="1">
              <a:lnSpc>
                <a:spcPct val="80000"/>
              </a:lnSpc>
            </a:pPr>
            <a:r>
              <a:rPr lang="ja-JP" altLang="en-US" sz="2400"/>
              <a:t>維持管理者：（ロングライフ部門のみ）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835150" y="765175"/>
            <a:ext cx="6624638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/>
              <a:t>第</a:t>
            </a:r>
            <a:r>
              <a:rPr lang="en-US" altLang="ja-JP" sz="1800"/>
              <a:t>31</a:t>
            </a:r>
            <a:r>
              <a:rPr lang="ja-JP" altLang="en-US" sz="1800"/>
              <a:t>回 ＢＥＬＣＡ賞　ロングライフ部門応募建築物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/>
              <a:t>　　　　　　　　　　　　　ベストリフォーム部門応募建築物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908175" y="188913"/>
            <a:ext cx="6048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/>
              <a:t>ＢＥＬＣＡ賞応募用静止画像提出様式（パワーポイント）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882775" cy="417513"/>
          </a:xfrm>
        </p:spPr>
        <p:txBody>
          <a:bodyPr/>
          <a:lstStyle/>
          <a:p>
            <a:pPr algn="l" eaLnBrk="1" hangingPunct="1"/>
            <a:r>
              <a:rPr lang="ja-JP" altLang="en-US" sz="1600"/>
              <a:t>（建物名）　写真</a:t>
            </a:r>
            <a:r>
              <a:rPr lang="en-US" altLang="ja-JP" sz="1600"/>
              <a:t>9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549275"/>
            <a:ext cx="8351837" cy="446405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indent="22225" eaLnBrk="1" hangingPunct="1">
              <a:buFontTx/>
              <a:buNone/>
            </a:pPr>
            <a:r>
              <a:rPr lang="ja-JP" altLang="en-US" sz="2800"/>
              <a:t>画像</a:t>
            </a:r>
          </a:p>
          <a:p>
            <a:pPr indent="22225" eaLnBrk="1" hangingPunct="1">
              <a:buFontTx/>
              <a:buNone/>
            </a:pPr>
            <a:endParaRPr lang="ja-JP" altLang="en-US" sz="280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68313" y="5734050"/>
            <a:ext cx="8134350" cy="741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1800"/>
              <a:t>説明文</a:t>
            </a:r>
          </a:p>
          <a:p>
            <a:pPr eaLnBrk="1" hangingPunct="1">
              <a:buFontTx/>
              <a:buNone/>
            </a:pPr>
            <a:endParaRPr lang="en-US" altLang="ja-JP"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882775" cy="417513"/>
          </a:xfrm>
        </p:spPr>
        <p:txBody>
          <a:bodyPr/>
          <a:lstStyle/>
          <a:p>
            <a:pPr algn="l" eaLnBrk="1" hangingPunct="1"/>
            <a:r>
              <a:rPr lang="ja-JP" altLang="en-US" sz="1600"/>
              <a:t>（建物名）　写真</a:t>
            </a:r>
            <a:r>
              <a:rPr lang="en-US" altLang="ja-JP" sz="1600"/>
              <a:t>10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549275"/>
            <a:ext cx="8351837" cy="446405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indent="22225" eaLnBrk="1" hangingPunct="1">
              <a:buFontTx/>
              <a:buNone/>
            </a:pPr>
            <a:r>
              <a:rPr lang="ja-JP" altLang="en-US" sz="2800"/>
              <a:t>画像</a:t>
            </a:r>
          </a:p>
          <a:p>
            <a:pPr indent="22225" eaLnBrk="1" hangingPunct="1">
              <a:buFontTx/>
              <a:buNone/>
            </a:pPr>
            <a:endParaRPr lang="ja-JP" altLang="en-US" sz="2800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468313" y="5734050"/>
            <a:ext cx="8134350" cy="741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1800"/>
              <a:t>説明文</a:t>
            </a:r>
          </a:p>
          <a:p>
            <a:pPr eaLnBrk="1" hangingPunct="1">
              <a:buFontTx/>
              <a:buNone/>
            </a:pPr>
            <a:endParaRPr lang="en-US" altLang="ja-JP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882775" cy="417513"/>
          </a:xfrm>
        </p:spPr>
        <p:txBody>
          <a:bodyPr/>
          <a:lstStyle/>
          <a:p>
            <a:pPr algn="l" eaLnBrk="1" hangingPunct="1"/>
            <a:r>
              <a:rPr lang="ja-JP" altLang="en-US" sz="1600" dirty="0"/>
              <a:t>（建物名）　写真１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549275"/>
            <a:ext cx="8351837" cy="5040313"/>
          </a:xfrm>
          <a:ln>
            <a:solidFill>
              <a:schemeClr val="tx1"/>
            </a:solidFill>
          </a:ln>
        </p:spPr>
        <p:txBody>
          <a:bodyPr/>
          <a:lstStyle/>
          <a:p>
            <a:pPr indent="22225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/>
              <a:t>写真１　画像</a:t>
            </a:r>
          </a:p>
          <a:p>
            <a:pPr indent="22225" eaLnBrk="1" hangingPunct="1">
              <a:lnSpc>
                <a:spcPct val="80000"/>
              </a:lnSpc>
              <a:buFontTx/>
              <a:buNone/>
              <a:defRPr/>
            </a:pPr>
            <a:endParaRPr lang="ja-JP" altLang="en-US" sz="2000" dirty="0"/>
          </a:p>
          <a:p>
            <a:pPr marL="446088" indent="-80963" eaLnBrk="1" hangingPunct="1">
              <a:lnSpc>
                <a:spcPct val="80000"/>
              </a:lnSpc>
              <a:defRPr/>
            </a:pPr>
            <a:r>
              <a:rPr lang="ja-JP" altLang="en-US" sz="2000" dirty="0"/>
              <a:t>背景は白、文字は黒で作成してください。</a:t>
            </a:r>
            <a:endParaRPr lang="en-US" altLang="ja-JP" sz="2000" dirty="0"/>
          </a:p>
          <a:p>
            <a:pPr marL="446088" indent="-80963" eaLnBrk="1" hangingPunct="1">
              <a:lnSpc>
                <a:spcPct val="80000"/>
              </a:lnSpc>
              <a:defRPr/>
            </a:pPr>
            <a:r>
              <a:rPr lang="ja-JP" altLang="en-US" sz="2000" dirty="0"/>
              <a:t>スライド１枚につき写真等の静止画像は１カットを基本としますが、両部門ともに、改修が行われた場合は、改修前後の比較が可能な場合に限り１枚のスライドに改修前・後の画像を各１カットまで入れていただいて結構です。その際は、必ず比較が容易な画像構成としてください。</a:t>
            </a:r>
            <a:endParaRPr lang="en-US" altLang="ja-JP" sz="2000" dirty="0"/>
          </a:p>
          <a:p>
            <a:pPr marL="446088" indent="-80963" eaLnBrk="1" hangingPunct="1">
              <a:lnSpc>
                <a:spcPct val="80000"/>
              </a:lnSpc>
              <a:defRPr/>
            </a:pPr>
            <a:r>
              <a:rPr lang="ja-JP" altLang="en-US" sz="2000" dirty="0"/>
              <a:t>写真１カットでの説明や表現が困難な場合は、写真複数の組み合わせや、図解等の方法を用いて構いません。</a:t>
            </a:r>
          </a:p>
          <a:p>
            <a:pPr marL="446088" indent="-80963" eaLnBrk="1" hangingPunct="1">
              <a:lnSpc>
                <a:spcPct val="80000"/>
              </a:lnSpc>
              <a:defRPr/>
            </a:pPr>
            <a:r>
              <a:rPr lang="ja-JP" altLang="en-US" sz="2000" dirty="0"/>
              <a:t>画像データはＪＰＥＧ形式として下さい。</a:t>
            </a:r>
            <a:endParaRPr lang="en-US" altLang="ja-JP" sz="2000" dirty="0"/>
          </a:p>
          <a:p>
            <a:pPr marL="446088" indent="-80963" eaLnBrk="1" hangingPunct="1">
              <a:lnSpc>
                <a:spcPct val="80000"/>
              </a:lnSpc>
              <a:defRPr/>
            </a:pPr>
            <a:r>
              <a:rPr lang="ja-JP" altLang="en-US" sz="2000" dirty="0"/>
              <a:t>静止画のファイルサイズが大きい場合には、静止画１枚あたりの容量を１ＭＢ以内に小さくしてください。なお、画像データは雑誌・新聞発表等にも使用しますので、極端に小さくする必要はありません。</a:t>
            </a:r>
          </a:p>
          <a:p>
            <a:pPr marL="446088" indent="-80963" eaLnBrk="1" hangingPunct="1">
              <a:lnSpc>
                <a:spcPct val="80000"/>
              </a:lnSpc>
              <a:defRPr/>
            </a:pPr>
            <a:r>
              <a:rPr lang="ja-JP" altLang="en-US" sz="2000" dirty="0"/>
              <a:t>アニメーション、ナレーション等の演出は一切付けず静止画像のみとしてください。（選考委員会での上映時間は、１件あたり３分程度です。）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68313" y="5734050"/>
            <a:ext cx="813435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/>
              <a:t>説明文　：　部位、方角、時期、改修の前・後などのデータと簡単な説明を、１枚につき５０文字以内で説明してください。（２０ポイント文字２行以内）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882775" cy="417513"/>
          </a:xfrm>
        </p:spPr>
        <p:txBody>
          <a:bodyPr/>
          <a:lstStyle/>
          <a:p>
            <a:pPr algn="l" eaLnBrk="1" hangingPunct="1"/>
            <a:r>
              <a:rPr lang="ja-JP" altLang="en-US" sz="1600" dirty="0"/>
              <a:t>（建物名）　写真</a:t>
            </a:r>
            <a:r>
              <a:rPr lang="en-US" altLang="ja-JP" sz="1600" dirty="0"/>
              <a:t>2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549275"/>
            <a:ext cx="8351837" cy="446405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indent="22225" eaLnBrk="1" hangingPunct="1">
              <a:buFontTx/>
              <a:buNone/>
            </a:pPr>
            <a:r>
              <a:rPr lang="ja-JP" altLang="en-US" sz="2800"/>
              <a:t>画像</a:t>
            </a:r>
          </a:p>
          <a:p>
            <a:pPr indent="22225" eaLnBrk="1" hangingPunct="1">
              <a:buFontTx/>
              <a:buNone/>
            </a:pPr>
            <a:endParaRPr lang="ja-JP" altLang="en-US" sz="280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68313" y="5734050"/>
            <a:ext cx="8134350" cy="741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1800"/>
              <a:t>説明文</a:t>
            </a:r>
          </a:p>
          <a:p>
            <a:pPr eaLnBrk="1" hangingPunct="1">
              <a:buFontTx/>
              <a:buNone/>
            </a:pPr>
            <a:endParaRPr lang="en-US" altLang="ja-JP"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882775" cy="417513"/>
          </a:xfrm>
        </p:spPr>
        <p:txBody>
          <a:bodyPr/>
          <a:lstStyle/>
          <a:p>
            <a:pPr algn="l" eaLnBrk="1" hangingPunct="1"/>
            <a:r>
              <a:rPr lang="ja-JP" altLang="en-US" sz="1600"/>
              <a:t>（建物名）　写真</a:t>
            </a:r>
            <a:r>
              <a:rPr lang="en-US" altLang="ja-JP" sz="1600"/>
              <a:t>3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549275"/>
            <a:ext cx="8351837" cy="446405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indent="22225" eaLnBrk="1" hangingPunct="1">
              <a:buFontTx/>
              <a:buNone/>
            </a:pPr>
            <a:r>
              <a:rPr lang="ja-JP" altLang="en-US" sz="2800"/>
              <a:t>画像</a:t>
            </a:r>
          </a:p>
          <a:p>
            <a:pPr indent="22225" eaLnBrk="1" hangingPunct="1">
              <a:buFontTx/>
              <a:buNone/>
            </a:pPr>
            <a:endParaRPr lang="ja-JP" altLang="en-US" sz="280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468313" y="5734050"/>
            <a:ext cx="8134350" cy="741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1800"/>
              <a:t>説明文</a:t>
            </a:r>
          </a:p>
          <a:p>
            <a:pPr eaLnBrk="1" hangingPunct="1">
              <a:buFontTx/>
              <a:buNone/>
            </a:pPr>
            <a:endParaRPr lang="en-US" altLang="ja-JP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882775" cy="417513"/>
          </a:xfrm>
        </p:spPr>
        <p:txBody>
          <a:bodyPr/>
          <a:lstStyle/>
          <a:p>
            <a:pPr algn="l" eaLnBrk="1" hangingPunct="1"/>
            <a:r>
              <a:rPr lang="ja-JP" altLang="en-US" sz="1600"/>
              <a:t>（建物名）　写真</a:t>
            </a:r>
            <a:r>
              <a:rPr lang="en-US" altLang="ja-JP" sz="1600"/>
              <a:t>4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549275"/>
            <a:ext cx="8351837" cy="446405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indent="22225" eaLnBrk="1" hangingPunct="1">
              <a:buFontTx/>
              <a:buNone/>
            </a:pPr>
            <a:r>
              <a:rPr lang="ja-JP" altLang="en-US" sz="2800"/>
              <a:t>画像</a:t>
            </a:r>
          </a:p>
          <a:p>
            <a:pPr indent="22225" eaLnBrk="1" hangingPunct="1">
              <a:buFontTx/>
              <a:buNone/>
            </a:pPr>
            <a:endParaRPr lang="ja-JP" altLang="en-US" sz="280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68313" y="5734050"/>
            <a:ext cx="8134350" cy="741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1800"/>
              <a:t>説明文</a:t>
            </a:r>
          </a:p>
          <a:p>
            <a:pPr eaLnBrk="1" hangingPunct="1">
              <a:buFontTx/>
              <a:buNone/>
            </a:pPr>
            <a:endParaRPr lang="en-US" altLang="ja-JP"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882775" cy="417513"/>
          </a:xfrm>
        </p:spPr>
        <p:txBody>
          <a:bodyPr/>
          <a:lstStyle/>
          <a:p>
            <a:pPr algn="l" eaLnBrk="1" hangingPunct="1"/>
            <a:r>
              <a:rPr lang="ja-JP" altLang="en-US" sz="1600"/>
              <a:t>（建物名）　写真</a:t>
            </a:r>
            <a:r>
              <a:rPr lang="en-US" altLang="ja-JP" sz="1600"/>
              <a:t>5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549275"/>
            <a:ext cx="8351837" cy="446405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indent="22225" eaLnBrk="1" hangingPunct="1">
              <a:buFontTx/>
              <a:buNone/>
            </a:pPr>
            <a:r>
              <a:rPr lang="ja-JP" altLang="en-US" sz="2800"/>
              <a:t>画像</a:t>
            </a:r>
          </a:p>
          <a:p>
            <a:pPr indent="22225" eaLnBrk="1" hangingPunct="1">
              <a:buFontTx/>
              <a:buNone/>
            </a:pPr>
            <a:endParaRPr lang="ja-JP" altLang="en-US" sz="280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68313" y="5734050"/>
            <a:ext cx="8134350" cy="741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1800"/>
              <a:t>説明文</a:t>
            </a:r>
          </a:p>
          <a:p>
            <a:pPr eaLnBrk="1" hangingPunct="1">
              <a:buFontTx/>
              <a:buNone/>
            </a:pPr>
            <a:endParaRPr lang="en-US" altLang="ja-JP"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882775" cy="417513"/>
          </a:xfrm>
        </p:spPr>
        <p:txBody>
          <a:bodyPr/>
          <a:lstStyle/>
          <a:p>
            <a:pPr algn="l" eaLnBrk="1" hangingPunct="1"/>
            <a:r>
              <a:rPr lang="ja-JP" altLang="en-US" sz="1600"/>
              <a:t>（建物名）　写真</a:t>
            </a:r>
            <a:r>
              <a:rPr lang="en-US" altLang="ja-JP" sz="1600"/>
              <a:t>6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549275"/>
            <a:ext cx="8351837" cy="446405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indent="22225" eaLnBrk="1" hangingPunct="1">
              <a:buFontTx/>
              <a:buNone/>
            </a:pPr>
            <a:r>
              <a:rPr lang="ja-JP" altLang="en-US" sz="2800"/>
              <a:t>画像</a:t>
            </a:r>
          </a:p>
          <a:p>
            <a:pPr indent="22225" eaLnBrk="1" hangingPunct="1">
              <a:buFontTx/>
              <a:buNone/>
            </a:pPr>
            <a:endParaRPr lang="ja-JP" altLang="en-US" sz="280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68313" y="5734050"/>
            <a:ext cx="8134350" cy="741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1800"/>
              <a:t>説明文</a:t>
            </a:r>
          </a:p>
          <a:p>
            <a:pPr eaLnBrk="1" hangingPunct="1">
              <a:buFontTx/>
              <a:buNone/>
            </a:pPr>
            <a:endParaRPr lang="en-US" altLang="ja-JP"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882775" cy="417513"/>
          </a:xfrm>
        </p:spPr>
        <p:txBody>
          <a:bodyPr/>
          <a:lstStyle/>
          <a:p>
            <a:pPr algn="l" eaLnBrk="1" hangingPunct="1"/>
            <a:r>
              <a:rPr lang="ja-JP" altLang="en-US" sz="1600"/>
              <a:t>（建物名）　写真</a:t>
            </a:r>
            <a:r>
              <a:rPr lang="en-US" altLang="ja-JP" sz="1600"/>
              <a:t>7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549275"/>
            <a:ext cx="8351837" cy="446405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indent="22225" eaLnBrk="1" hangingPunct="1">
              <a:buFontTx/>
              <a:buNone/>
            </a:pPr>
            <a:r>
              <a:rPr lang="ja-JP" altLang="en-US" sz="2800"/>
              <a:t>画像</a:t>
            </a:r>
          </a:p>
          <a:p>
            <a:pPr indent="22225" eaLnBrk="1" hangingPunct="1">
              <a:buFontTx/>
              <a:buNone/>
            </a:pPr>
            <a:endParaRPr lang="ja-JP" altLang="en-US" sz="280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68313" y="5734050"/>
            <a:ext cx="8134350" cy="741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1800"/>
              <a:t>説明文</a:t>
            </a:r>
          </a:p>
          <a:p>
            <a:pPr eaLnBrk="1" hangingPunct="1">
              <a:buFontTx/>
              <a:buNone/>
            </a:pPr>
            <a:endParaRPr lang="en-US" altLang="ja-JP"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882775" cy="417513"/>
          </a:xfrm>
        </p:spPr>
        <p:txBody>
          <a:bodyPr/>
          <a:lstStyle/>
          <a:p>
            <a:pPr algn="l" eaLnBrk="1" hangingPunct="1"/>
            <a:r>
              <a:rPr lang="ja-JP" altLang="en-US" sz="1600"/>
              <a:t>（建物名）　写真</a:t>
            </a:r>
            <a:r>
              <a:rPr lang="en-US" altLang="ja-JP" sz="1600"/>
              <a:t>8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549275"/>
            <a:ext cx="8351837" cy="446405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indent="22225" eaLnBrk="1" hangingPunct="1">
              <a:buFontTx/>
              <a:buNone/>
            </a:pPr>
            <a:r>
              <a:rPr lang="ja-JP" altLang="en-US" sz="2800"/>
              <a:t>画像</a:t>
            </a:r>
          </a:p>
          <a:p>
            <a:pPr indent="22225" eaLnBrk="1" hangingPunct="1">
              <a:buFontTx/>
              <a:buNone/>
            </a:pPr>
            <a:endParaRPr lang="ja-JP" altLang="en-US" sz="280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68313" y="5734050"/>
            <a:ext cx="8134350" cy="741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1800"/>
              <a:t>説明文</a:t>
            </a:r>
          </a:p>
          <a:p>
            <a:pPr eaLnBrk="1" hangingPunct="1">
              <a:buFontTx/>
              <a:buNone/>
            </a:pPr>
            <a:endParaRPr lang="en-US" altLang="ja-JP"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78</Words>
  <Application>Microsoft Office PowerPoint</Application>
  <PresentationFormat>画面に合わせる (4:3)</PresentationFormat>
  <Paragraphs>43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Arial</vt:lpstr>
      <vt:lpstr>ＭＳ Ｐゴシック</vt:lpstr>
      <vt:lpstr>ＭＳ Ｐ明朝</vt:lpstr>
      <vt:lpstr>Wingdings</vt:lpstr>
      <vt:lpstr>標準デザイン</vt:lpstr>
      <vt:lpstr>建築物名</vt:lpstr>
      <vt:lpstr>（建物名）　写真１</vt:lpstr>
      <vt:lpstr>（建物名）　写真2</vt:lpstr>
      <vt:lpstr>（建物名）　写真3</vt:lpstr>
      <vt:lpstr>（建物名）　写真4</vt:lpstr>
      <vt:lpstr>（建物名）　写真5</vt:lpstr>
      <vt:lpstr>（建物名）　写真6</vt:lpstr>
      <vt:lpstr>（建物名）　写真7</vt:lpstr>
      <vt:lpstr>（建物名）　写真8</vt:lpstr>
      <vt:lpstr>（建物名）　写真9</vt:lpstr>
      <vt:lpstr>（建物名）　写真10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物件名</dc:title>
  <dc:creator>arahata</dc:creator>
  <cp:lastModifiedBy>近藤 匡駿</cp:lastModifiedBy>
  <cp:revision>40</cp:revision>
  <cp:lastPrinted>2017-05-23T05:04:33Z</cp:lastPrinted>
  <dcterms:created xsi:type="dcterms:W3CDTF">2004-02-23T09:52:06Z</dcterms:created>
  <dcterms:modified xsi:type="dcterms:W3CDTF">2021-04-16T04:03:01Z</dcterms:modified>
</cp:coreProperties>
</file>